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8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6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2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Instant Words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Third 100</a:t>
            </a:r>
          </a:p>
          <a:p>
            <a:r>
              <a:rPr lang="en-US" sz="4800" dirty="0" smtClean="0"/>
              <a:t>(set at 4 sec)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52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country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8477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family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770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smtClean="0"/>
              <a:t>it’s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1435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plant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9593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last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606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school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7885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father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4455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keep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8792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tree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1507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never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803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start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384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city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78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high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862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earth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0036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eye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9044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light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9199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thought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264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head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856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under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5267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story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698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saw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6030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left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3653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don’t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002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every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206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few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0054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while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0653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along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4559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might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1602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close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2371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something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8580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seem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22655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next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8435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hard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096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open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472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near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347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example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3172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begin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1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life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303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always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2785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those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1414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both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357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paper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9954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together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6717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got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800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group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9207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add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3653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often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6449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run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216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important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7946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until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519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children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0456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side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6156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feet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7402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car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8571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mile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8140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night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680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food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284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walk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5502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white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7356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sea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9523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began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849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grow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2949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took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287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river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0966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four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170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carry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914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state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17118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between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1394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once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0888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book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3398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hear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6080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stop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24675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without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8227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second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8718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later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4265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miss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8187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idea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9472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enough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4252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own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884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4924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facet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13122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watch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8996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far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3371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Indian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0711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really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2504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almost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402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let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490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above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112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girl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3626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below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1725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sometimes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8210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mountain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244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199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young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3877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talk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512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1189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8399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1645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being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8384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leave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5847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110</Words>
  <Application>Microsoft Office PowerPoint</Application>
  <PresentationFormat>Widescreen</PresentationFormat>
  <Paragraphs>103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5" baseType="lpstr">
      <vt:lpstr>Arial</vt:lpstr>
      <vt:lpstr>Calibri</vt:lpstr>
      <vt:lpstr>Calibri Light</vt:lpstr>
      <vt:lpstr>Office Theme</vt:lpstr>
      <vt:lpstr>Instant Words</vt:lpstr>
      <vt:lpstr>high</vt:lpstr>
      <vt:lpstr>every</vt:lpstr>
      <vt:lpstr>near</vt:lpstr>
      <vt:lpstr>add</vt:lpstr>
      <vt:lpstr>food</vt:lpstr>
      <vt:lpstr>between</vt:lpstr>
      <vt:lpstr>own</vt:lpstr>
      <vt:lpstr>below</vt:lpstr>
      <vt:lpstr>country</vt:lpstr>
      <vt:lpstr>plant</vt:lpstr>
      <vt:lpstr>last</vt:lpstr>
      <vt:lpstr>school</vt:lpstr>
      <vt:lpstr>father</vt:lpstr>
      <vt:lpstr>keep</vt:lpstr>
      <vt:lpstr>tree</vt:lpstr>
      <vt:lpstr>never</vt:lpstr>
      <vt:lpstr>start</vt:lpstr>
      <vt:lpstr>city</vt:lpstr>
      <vt:lpstr>earth</vt:lpstr>
      <vt:lpstr>eye</vt:lpstr>
      <vt:lpstr>light</vt:lpstr>
      <vt:lpstr>thought</vt:lpstr>
      <vt:lpstr>head</vt:lpstr>
      <vt:lpstr>under</vt:lpstr>
      <vt:lpstr>story</vt:lpstr>
      <vt:lpstr>saw</vt:lpstr>
      <vt:lpstr>left</vt:lpstr>
      <vt:lpstr>don’t</vt:lpstr>
      <vt:lpstr>few</vt:lpstr>
      <vt:lpstr>while</vt:lpstr>
      <vt:lpstr>along</vt:lpstr>
      <vt:lpstr>might</vt:lpstr>
      <vt:lpstr>close</vt:lpstr>
      <vt:lpstr>something</vt:lpstr>
      <vt:lpstr>seem</vt:lpstr>
      <vt:lpstr>next</vt:lpstr>
      <vt:lpstr>hard</vt:lpstr>
      <vt:lpstr>open</vt:lpstr>
      <vt:lpstr>example</vt:lpstr>
      <vt:lpstr>begin</vt:lpstr>
      <vt:lpstr>life</vt:lpstr>
      <vt:lpstr>always</vt:lpstr>
      <vt:lpstr>those</vt:lpstr>
      <vt:lpstr>both</vt:lpstr>
      <vt:lpstr>paper</vt:lpstr>
      <vt:lpstr>together</vt:lpstr>
      <vt:lpstr>got</vt:lpstr>
      <vt:lpstr>group</vt:lpstr>
      <vt:lpstr>often</vt:lpstr>
      <vt:lpstr>run</vt:lpstr>
      <vt:lpstr>important</vt:lpstr>
      <vt:lpstr>until</vt:lpstr>
      <vt:lpstr>children</vt:lpstr>
      <vt:lpstr>side</vt:lpstr>
      <vt:lpstr>feet</vt:lpstr>
      <vt:lpstr>car</vt:lpstr>
      <vt:lpstr>mile</vt:lpstr>
      <vt:lpstr>night</vt:lpstr>
      <vt:lpstr>walk</vt:lpstr>
      <vt:lpstr>white</vt:lpstr>
      <vt:lpstr>sea</vt:lpstr>
      <vt:lpstr>began</vt:lpstr>
      <vt:lpstr>grow</vt:lpstr>
      <vt:lpstr>took</vt:lpstr>
      <vt:lpstr>river</vt:lpstr>
      <vt:lpstr>four</vt:lpstr>
      <vt:lpstr>carry</vt:lpstr>
      <vt:lpstr>state</vt:lpstr>
      <vt:lpstr>once</vt:lpstr>
      <vt:lpstr>book</vt:lpstr>
      <vt:lpstr>hear</vt:lpstr>
      <vt:lpstr>stop</vt:lpstr>
      <vt:lpstr>without</vt:lpstr>
      <vt:lpstr>second</vt:lpstr>
      <vt:lpstr>later</vt:lpstr>
      <vt:lpstr>miss</vt:lpstr>
      <vt:lpstr>idea</vt:lpstr>
      <vt:lpstr>enough</vt:lpstr>
      <vt:lpstr>eat</vt:lpstr>
      <vt:lpstr>facet</vt:lpstr>
      <vt:lpstr>watch</vt:lpstr>
      <vt:lpstr>far</vt:lpstr>
      <vt:lpstr>Indian</vt:lpstr>
      <vt:lpstr>really</vt:lpstr>
      <vt:lpstr>almost</vt:lpstr>
      <vt:lpstr>let</vt:lpstr>
      <vt:lpstr>above</vt:lpstr>
      <vt:lpstr>girl</vt:lpstr>
      <vt:lpstr>sometimes</vt:lpstr>
      <vt:lpstr>mountain</vt:lpstr>
      <vt:lpstr>cut</vt:lpstr>
      <vt:lpstr>young</vt:lpstr>
      <vt:lpstr>talk</vt:lpstr>
      <vt:lpstr>soon</vt:lpstr>
      <vt:lpstr>list</vt:lpstr>
      <vt:lpstr>song</vt:lpstr>
      <vt:lpstr>being</vt:lpstr>
      <vt:lpstr>leave</vt:lpstr>
      <vt:lpstr>family</vt:lpstr>
      <vt:lpstr>it’s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Instant Words</dc:title>
  <dc:creator>Jannette Reyes</dc:creator>
  <cp:lastModifiedBy>Jannette Reyes</cp:lastModifiedBy>
  <cp:revision>6</cp:revision>
  <dcterms:created xsi:type="dcterms:W3CDTF">2016-01-11T20:45:05Z</dcterms:created>
  <dcterms:modified xsi:type="dcterms:W3CDTF">2016-01-13T15:33:48Z</dcterms:modified>
</cp:coreProperties>
</file>