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0" r:id="rId4"/>
    <p:sldId id="279" r:id="rId5"/>
    <p:sldId id="278" r:id="rId6"/>
    <p:sldId id="277" r:id="rId7"/>
    <p:sldId id="276" r:id="rId8"/>
    <p:sldId id="275" r:id="rId9"/>
    <p:sldId id="274" r:id="rId10"/>
    <p:sldId id="273" r:id="rId11"/>
    <p:sldId id="272" r:id="rId12"/>
    <p:sldId id="271" r:id="rId13"/>
    <p:sldId id="270" r:id="rId14"/>
    <p:sldId id="269" r:id="rId15"/>
    <p:sldId id="268" r:id="rId16"/>
    <p:sldId id="267" r:id="rId17"/>
    <p:sldId id="266" r:id="rId18"/>
    <p:sldId id="265" r:id="rId19"/>
    <p:sldId id="264" r:id="rId20"/>
    <p:sldId id="263" r:id="rId21"/>
    <p:sldId id="262" r:id="rId22"/>
    <p:sldId id="259" r:id="rId23"/>
    <p:sldId id="261" r:id="rId24"/>
    <p:sldId id="260" r:id="rId25"/>
    <p:sldId id="281" r:id="rId26"/>
    <p:sldId id="282" r:id="rId27"/>
    <p:sldId id="283" r:id="rId28"/>
    <p:sldId id="284" r:id="rId29"/>
    <p:sldId id="286" r:id="rId30"/>
    <p:sldId id="285" r:id="rId31"/>
    <p:sldId id="287" r:id="rId32"/>
    <p:sldId id="288" r:id="rId33"/>
    <p:sldId id="289" r:id="rId34"/>
    <p:sldId id="290" r:id="rId35"/>
    <p:sldId id="291" r:id="rId36"/>
    <p:sldId id="292" r:id="rId37"/>
    <p:sldId id="294" r:id="rId38"/>
    <p:sldId id="293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4" r:id="rId88"/>
    <p:sldId id="343" r:id="rId89"/>
    <p:sldId id="345" r:id="rId90"/>
    <p:sldId id="346" r:id="rId91"/>
    <p:sldId id="347" r:id="rId92"/>
    <p:sldId id="348" r:id="rId93"/>
    <p:sldId id="349" r:id="rId94"/>
    <p:sldId id="350" r:id="rId95"/>
    <p:sldId id="351" r:id="rId96"/>
    <p:sldId id="352" r:id="rId97"/>
    <p:sldId id="353" r:id="rId98"/>
    <p:sldId id="354" r:id="rId99"/>
    <p:sldId id="355" r:id="rId100"/>
    <p:sldId id="356" r:id="rId101"/>
    <p:sldId id="357" r:id="rId10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4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C954-B4A8-40E5-8413-B741588BFCFA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3E70-22CF-4F08-96F6-6822C97F5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8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C954-B4A8-40E5-8413-B741588BFCFA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3E70-22CF-4F08-96F6-6822C97F5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60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C954-B4A8-40E5-8413-B741588BFCFA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3E70-22CF-4F08-96F6-6822C97F5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94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C954-B4A8-40E5-8413-B741588BFCFA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3E70-22CF-4F08-96F6-6822C97F5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13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C954-B4A8-40E5-8413-B741588BFCFA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3E70-22CF-4F08-96F6-6822C97F5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9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C954-B4A8-40E5-8413-B741588BFCFA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3E70-22CF-4F08-96F6-6822C97F5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1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C954-B4A8-40E5-8413-B741588BFCFA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3E70-22CF-4F08-96F6-6822C97F5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5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C954-B4A8-40E5-8413-B741588BFCFA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3E70-22CF-4F08-96F6-6822C97F5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216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C954-B4A8-40E5-8413-B741588BFCFA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3E70-22CF-4F08-96F6-6822C97F5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C954-B4A8-40E5-8413-B741588BFCFA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3E70-22CF-4F08-96F6-6822C97F5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66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C954-B4A8-40E5-8413-B741588BFCFA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3E70-22CF-4F08-96F6-6822C97F5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7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BC954-B4A8-40E5-8413-B741588BFCFA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93E70-22CF-4F08-96F6-6822C97F5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0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/>
              <a:t>Instant Words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Second 100</a:t>
            </a:r>
          </a:p>
          <a:p>
            <a:r>
              <a:rPr lang="en-US" sz="4800" dirty="0" smtClean="0"/>
              <a:t>(set at 4 sec)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71582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place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28029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America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386709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world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06176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year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60983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live 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204823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me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688003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back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65430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give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0907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most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779639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very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813304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after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66465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thing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31428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over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854970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our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318288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just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798355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name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13301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good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03512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sentence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815924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man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572429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think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74683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say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534119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great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04546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where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936067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new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48901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help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86244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through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745819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much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12670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before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754952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line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428186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right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14303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too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183490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mean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663886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old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52793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any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81266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sound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0213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same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583371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tell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575570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boy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989162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follow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155741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came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096278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want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61788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show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197021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also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219105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around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742978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form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48175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take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50867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three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37323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small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165573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set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339479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put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965225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end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030807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does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59651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another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18018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well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42064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large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37851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must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00068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only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214825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big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91523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even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643991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such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99874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because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57495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turn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35000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here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393747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why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557262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ask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64882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went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42114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men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003748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little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86532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read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467879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need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821905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land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19197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different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09698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home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580640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us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37188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move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789574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try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50290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kind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241660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hand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48893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work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0205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picture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452606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again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08521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change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82690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off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51809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play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15818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spell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66790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air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90232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away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768697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animal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940308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house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26438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know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311666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point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196211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page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79065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letter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212084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mother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873387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answer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732276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found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754552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study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19383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still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30961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learn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7524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86" y="25821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should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43826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110</Words>
  <Application>Microsoft Office PowerPoint</Application>
  <PresentationFormat>Widescreen</PresentationFormat>
  <Paragraphs>103</Paragraphs>
  <Slides>101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101</vt:i4>
      </vt:variant>
    </vt:vector>
  </HeadingPairs>
  <TitlesOfParts>
    <vt:vector size="105" baseType="lpstr">
      <vt:lpstr>Arial</vt:lpstr>
      <vt:lpstr>Calibri</vt:lpstr>
      <vt:lpstr>Calibri Light</vt:lpstr>
      <vt:lpstr>Office Theme</vt:lpstr>
      <vt:lpstr>Instant Words</vt:lpstr>
      <vt:lpstr>over</vt:lpstr>
      <vt:lpstr>new</vt:lpstr>
      <vt:lpstr>sound</vt:lpstr>
      <vt:lpstr>take</vt:lpstr>
      <vt:lpstr>only</vt:lpstr>
      <vt:lpstr>little</vt:lpstr>
      <vt:lpstr>work</vt:lpstr>
      <vt:lpstr>know</vt:lpstr>
      <vt:lpstr>place</vt:lpstr>
      <vt:lpstr>year</vt:lpstr>
      <vt:lpstr>live </vt:lpstr>
      <vt:lpstr>me</vt:lpstr>
      <vt:lpstr>back</vt:lpstr>
      <vt:lpstr>give</vt:lpstr>
      <vt:lpstr>most</vt:lpstr>
      <vt:lpstr>very</vt:lpstr>
      <vt:lpstr>after</vt:lpstr>
      <vt:lpstr>thing</vt:lpstr>
      <vt:lpstr>our</vt:lpstr>
      <vt:lpstr>just</vt:lpstr>
      <vt:lpstr>name</vt:lpstr>
      <vt:lpstr>good</vt:lpstr>
      <vt:lpstr>sentence</vt:lpstr>
      <vt:lpstr>man</vt:lpstr>
      <vt:lpstr>think</vt:lpstr>
      <vt:lpstr>say</vt:lpstr>
      <vt:lpstr>great</vt:lpstr>
      <vt:lpstr>where</vt:lpstr>
      <vt:lpstr>help</vt:lpstr>
      <vt:lpstr>through</vt:lpstr>
      <vt:lpstr>much</vt:lpstr>
      <vt:lpstr>before</vt:lpstr>
      <vt:lpstr>line</vt:lpstr>
      <vt:lpstr>right</vt:lpstr>
      <vt:lpstr>too</vt:lpstr>
      <vt:lpstr>mean</vt:lpstr>
      <vt:lpstr>old</vt:lpstr>
      <vt:lpstr>any</vt:lpstr>
      <vt:lpstr>same</vt:lpstr>
      <vt:lpstr>tell</vt:lpstr>
      <vt:lpstr>boy</vt:lpstr>
      <vt:lpstr>follow</vt:lpstr>
      <vt:lpstr>came</vt:lpstr>
      <vt:lpstr>want</vt:lpstr>
      <vt:lpstr>show</vt:lpstr>
      <vt:lpstr>also</vt:lpstr>
      <vt:lpstr>around</vt:lpstr>
      <vt:lpstr>form</vt:lpstr>
      <vt:lpstr>three</vt:lpstr>
      <vt:lpstr>small</vt:lpstr>
      <vt:lpstr>set</vt:lpstr>
      <vt:lpstr>put</vt:lpstr>
      <vt:lpstr>end</vt:lpstr>
      <vt:lpstr>does</vt:lpstr>
      <vt:lpstr>another</vt:lpstr>
      <vt:lpstr>well</vt:lpstr>
      <vt:lpstr>large</vt:lpstr>
      <vt:lpstr>must</vt:lpstr>
      <vt:lpstr>big</vt:lpstr>
      <vt:lpstr>even</vt:lpstr>
      <vt:lpstr>such</vt:lpstr>
      <vt:lpstr>because</vt:lpstr>
      <vt:lpstr>turn</vt:lpstr>
      <vt:lpstr>here</vt:lpstr>
      <vt:lpstr>why</vt:lpstr>
      <vt:lpstr>ask</vt:lpstr>
      <vt:lpstr>went</vt:lpstr>
      <vt:lpstr>men</vt:lpstr>
      <vt:lpstr>read</vt:lpstr>
      <vt:lpstr>need</vt:lpstr>
      <vt:lpstr>land</vt:lpstr>
      <vt:lpstr>different</vt:lpstr>
      <vt:lpstr>home</vt:lpstr>
      <vt:lpstr>us</vt:lpstr>
      <vt:lpstr>move</vt:lpstr>
      <vt:lpstr>try</vt:lpstr>
      <vt:lpstr>kind</vt:lpstr>
      <vt:lpstr>hand</vt:lpstr>
      <vt:lpstr>picture</vt:lpstr>
      <vt:lpstr>again</vt:lpstr>
      <vt:lpstr>change</vt:lpstr>
      <vt:lpstr>off</vt:lpstr>
      <vt:lpstr>play</vt:lpstr>
      <vt:lpstr>spell</vt:lpstr>
      <vt:lpstr>air</vt:lpstr>
      <vt:lpstr>away</vt:lpstr>
      <vt:lpstr>animal</vt:lpstr>
      <vt:lpstr>house</vt:lpstr>
      <vt:lpstr>point</vt:lpstr>
      <vt:lpstr>page</vt:lpstr>
      <vt:lpstr>letter</vt:lpstr>
      <vt:lpstr>mother</vt:lpstr>
      <vt:lpstr>answer</vt:lpstr>
      <vt:lpstr>found</vt:lpstr>
      <vt:lpstr>study</vt:lpstr>
      <vt:lpstr>still</vt:lpstr>
      <vt:lpstr>learn</vt:lpstr>
      <vt:lpstr>should</vt:lpstr>
      <vt:lpstr>America</vt:lpstr>
      <vt:lpstr>world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Instant Words</dc:title>
  <dc:creator>Jannette Reyes</dc:creator>
  <cp:lastModifiedBy>Jannette Reyes</cp:lastModifiedBy>
  <cp:revision>4</cp:revision>
  <dcterms:created xsi:type="dcterms:W3CDTF">2016-01-12T22:09:25Z</dcterms:created>
  <dcterms:modified xsi:type="dcterms:W3CDTF">2016-01-13T14:55:36Z</dcterms:modified>
</cp:coreProperties>
</file>