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357" r:id="rId29"/>
    <p:sldId id="356" r:id="rId30"/>
    <p:sldId id="355" r:id="rId31"/>
    <p:sldId id="354" r:id="rId32"/>
    <p:sldId id="353" r:id="rId33"/>
    <p:sldId id="352" r:id="rId34"/>
    <p:sldId id="351" r:id="rId35"/>
    <p:sldId id="350" r:id="rId36"/>
    <p:sldId id="349" r:id="rId37"/>
    <p:sldId id="348" r:id="rId38"/>
    <p:sldId id="347" r:id="rId39"/>
    <p:sldId id="346" r:id="rId40"/>
    <p:sldId id="345" r:id="rId41"/>
    <p:sldId id="344" r:id="rId42"/>
    <p:sldId id="343" r:id="rId43"/>
    <p:sldId id="342" r:id="rId44"/>
    <p:sldId id="341" r:id="rId45"/>
    <p:sldId id="340" r:id="rId46"/>
    <p:sldId id="339" r:id="rId47"/>
    <p:sldId id="338" r:id="rId48"/>
    <p:sldId id="337" r:id="rId49"/>
    <p:sldId id="336" r:id="rId50"/>
    <p:sldId id="335" r:id="rId51"/>
    <p:sldId id="334" r:id="rId52"/>
    <p:sldId id="333" r:id="rId53"/>
    <p:sldId id="332" r:id="rId54"/>
    <p:sldId id="331" r:id="rId55"/>
    <p:sldId id="330" r:id="rId56"/>
    <p:sldId id="329" r:id="rId57"/>
    <p:sldId id="328" r:id="rId58"/>
    <p:sldId id="327" r:id="rId59"/>
    <p:sldId id="326" r:id="rId60"/>
    <p:sldId id="325" r:id="rId61"/>
    <p:sldId id="324" r:id="rId62"/>
    <p:sldId id="323" r:id="rId63"/>
    <p:sldId id="322" r:id="rId64"/>
    <p:sldId id="321" r:id="rId65"/>
    <p:sldId id="320" r:id="rId66"/>
    <p:sldId id="319" r:id="rId67"/>
    <p:sldId id="318" r:id="rId68"/>
    <p:sldId id="317" r:id="rId69"/>
    <p:sldId id="316" r:id="rId70"/>
    <p:sldId id="315" r:id="rId71"/>
    <p:sldId id="314" r:id="rId72"/>
    <p:sldId id="313" r:id="rId73"/>
    <p:sldId id="312" r:id="rId74"/>
    <p:sldId id="311" r:id="rId75"/>
    <p:sldId id="310" r:id="rId76"/>
    <p:sldId id="309" r:id="rId77"/>
    <p:sldId id="308" r:id="rId78"/>
    <p:sldId id="307" r:id="rId79"/>
    <p:sldId id="306" r:id="rId80"/>
    <p:sldId id="305" r:id="rId81"/>
    <p:sldId id="304" r:id="rId82"/>
    <p:sldId id="303" r:id="rId83"/>
    <p:sldId id="302" r:id="rId84"/>
    <p:sldId id="301" r:id="rId85"/>
    <p:sldId id="300" r:id="rId86"/>
    <p:sldId id="299" r:id="rId87"/>
    <p:sldId id="298" r:id="rId88"/>
    <p:sldId id="297" r:id="rId89"/>
    <p:sldId id="296" r:id="rId90"/>
    <p:sldId id="295" r:id="rId91"/>
    <p:sldId id="294" r:id="rId92"/>
    <p:sldId id="293" r:id="rId93"/>
    <p:sldId id="292" r:id="rId94"/>
    <p:sldId id="291" r:id="rId95"/>
    <p:sldId id="290" r:id="rId96"/>
    <p:sldId id="289" r:id="rId97"/>
    <p:sldId id="288" r:id="rId98"/>
    <p:sldId id="287" r:id="rId99"/>
    <p:sldId id="286" r:id="rId100"/>
    <p:sldId id="285" r:id="rId101"/>
    <p:sldId id="284" r:id="rId10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2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1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5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0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8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8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6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2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FEFA0-7162-4080-B8D6-FB3D608B8667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B528-8838-4C0B-8202-DE193C0E3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Instant Words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First 100</a:t>
            </a:r>
          </a:p>
          <a:p>
            <a:r>
              <a:rPr lang="en-US" sz="4800" dirty="0" smtClean="0"/>
              <a:t>(set at 4 sec)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529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that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85589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made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35956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smtClean="0"/>
              <a:t>part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776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6593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7602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was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2287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for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801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7434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are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0180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7424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with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6860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his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8674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8629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they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6711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Bell MT" panose="02020503060305020303" pitchFamily="18" charset="0"/>
              </a:rPr>
              <a:t>I</a:t>
            </a:r>
            <a:endParaRPr lang="en-US" sz="13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4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4021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73618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this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3322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have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3823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from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1524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7462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one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0732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had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9016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of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20066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6000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word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784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but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1935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not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0868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what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1543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all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1954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were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505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38071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when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94036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your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6545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0274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can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2198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said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94534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there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0876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use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10355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6849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each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286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which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3315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she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4319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do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74003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how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9437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0483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their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51370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if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4556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will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7467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up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51712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other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3260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about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6969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out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63576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many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4978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then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50338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them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16437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7380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these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83023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4101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some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8212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02572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would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65440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make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06562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like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77200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him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5876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into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9093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time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88368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1044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has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02568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look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62405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two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82768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more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9103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write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553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go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1214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see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7390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number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949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33984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way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63228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365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could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5482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people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5384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0241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than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4947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first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3768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water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0786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been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0279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call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58728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who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86778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oil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5283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you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34362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its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857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now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4288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find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9951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long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7783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down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9525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day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59436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did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85545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get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0866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come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6394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849" y="27115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may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6747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110</Words>
  <Application>Microsoft Office PowerPoint</Application>
  <PresentationFormat>Widescreen</PresentationFormat>
  <Paragraphs>103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6" baseType="lpstr">
      <vt:lpstr>Arial</vt:lpstr>
      <vt:lpstr>Bell MT</vt:lpstr>
      <vt:lpstr>Calibri</vt:lpstr>
      <vt:lpstr>Calibri Light</vt:lpstr>
      <vt:lpstr>Office Theme</vt:lpstr>
      <vt:lpstr>Instant Words</vt:lpstr>
      <vt:lpstr>the</vt:lpstr>
      <vt:lpstr>of</vt:lpstr>
      <vt:lpstr>and</vt:lpstr>
      <vt:lpstr>a</vt:lpstr>
      <vt:lpstr>to</vt:lpstr>
      <vt:lpstr>in</vt:lpstr>
      <vt:lpstr>is</vt:lpstr>
      <vt:lpstr>you</vt:lpstr>
      <vt:lpstr>that</vt:lpstr>
      <vt:lpstr>it</vt:lpstr>
      <vt:lpstr>he</vt:lpstr>
      <vt:lpstr>was</vt:lpstr>
      <vt:lpstr>for</vt:lpstr>
      <vt:lpstr>on</vt:lpstr>
      <vt:lpstr>are</vt:lpstr>
      <vt:lpstr>as</vt:lpstr>
      <vt:lpstr>with</vt:lpstr>
      <vt:lpstr>his</vt:lpstr>
      <vt:lpstr>they</vt:lpstr>
      <vt:lpstr>I</vt:lpstr>
      <vt:lpstr>at</vt:lpstr>
      <vt:lpstr>be</vt:lpstr>
      <vt:lpstr>this</vt:lpstr>
      <vt:lpstr>have</vt:lpstr>
      <vt:lpstr>from</vt:lpstr>
      <vt:lpstr>or</vt:lpstr>
      <vt:lpstr>one</vt:lpstr>
      <vt:lpstr>had</vt:lpstr>
      <vt:lpstr>by</vt:lpstr>
      <vt:lpstr>word</vt:lpstr>
      <vt:lpstr>but</vt:lpstr>
      <vt:lpstr>not</vt:lpstr>
      <vt:lpstr>what</vt:lpstr>
      <vt:lpstr>all</vt:lpstr>
      <vt:lpstr>were</vt:lpstr>
      <vt:lpstr>we</vt:lpstr>
      <vt:lpstr>when</vt:lpstr>
      <vt:lpstr>your</vt:lpstr>
      <vt:lpstr>can</vt:lpstr>
      <vt:lpstr>said</vt:lpstr>
      <vt:lpstr>there</vt:lpstr>
      <vt:lpstr>use</vt:lpstr>
      <vt:lpstr>an</vt:lpstr>
      <vt:lpstr>each</vt:lpstr>
      <vt:lpstr>which</vt:lpstr>
      <vt:lpstr>she</vt:lpstr>
      <vt:lpstr>do</vt:lpstr>
      <vt:lpstr>how</vt:lpstr>
      <vt:lpstr>their</vt:lpstr>
      <vt:lpstr>if</vt:lpstr>
      <vt:lpstr>will</vt:lpstr>
      <vt:lpstr>up</vt:lpstr>
      <vt:lpstr>other</vt:lpstr>
      <vt:lpstr>about</vt:lpstr>
      <vt:lpstr>out</vt:lpstr>
      <vt:lpstr>many</vt:lpstr>
      <vt:lpstr>then</vt:lpstr>
      <vt:lpstr>them</vt:lpstr>
      <vt:lpstr>these</vt:lpstr>
      <vt:lpstr>so</vt:lpstr>
      <vt:lpstr>some</vt:lpstr>
      <vt:lpstr>her</vt:lpstr>
      <vt:lpstr>would</vt:lpstr>
      <vt:lpstr>make</vt:lpstr>
      <vt:lpstr>like</vt:lpstr>
      <vt:lpstr>him</vt:lpstr>
      <vt:lpstr>into</vt:lpstr>
      <vt:lpstr>time</vt:lpstr>
      <vt:lpstr>has</vt:lpstr>
      <vt:lpstr>look</vt:lpstr>
      <vt:lpstr>two</vt:lpstr>
      <vt:lpstr>more</vt:lpstr>
      <vt:lpstr>write</vt:lpstr>
      <vt:lpstr>go</vt:lpstr>
      <vt:lpstr>see</vt:lpstr>
      <vt:lpstr>number</vt:lpstr>
      <vt:lpstr>no</vt:lpstr>
      <vt:lpstr>way</vt:lpstr>
      <vt:lpstr>could</vt:lpstr>
      <vt:lpstr>people</vt:lpstr>
      <vt:lpstr>my</vt:lpstr>
      <vt:lpstr>than</vt:lpstr>
      <vt:lpstr>first</vt:lpstr>
      <vt:lpstr>water</vt:lpstr>
      <vt:lpstr>been</vt:lpstr>
      <vt:lpstr>call</vt:lpstr>
      <vt:lpstr>who</vt:lpstr>
      <vt:lpstr>oil</vt:lpstr>
      <vt:lpstr>its</vt:lpstr>
      <vt:lpstr>now</vt:lpstr>
      <vt:lpstr>find</vt:lpstr>
      <vt:lpstr>long</vt:lpstr>
      <vt:lpstr>down</vt:lpstr>
      <vt:lpstr>day</vt:lpstr>
      <vt:lpstr>did</vt:lpstr>
      <vt:lpstr>get</vt:lpstr>
      <vt:lpstr>come</vt:lpstr>
      <vt:lpstr>may</vt:lpstr>
      <vt:lpstr>made</vt:lpstr>
      <vt:lpstr>part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Instant Words</dc:title>
  <dc:creator>Jannette Reyes</dc:creator>
  <cp:lastModifiedBy>Jannette Reyes</cp:lastModifiedBy>
  <cp:revision>3</cp:revision>
  <dcterms:created xsi:type="dcterms:W3CDTF">2016-01-11T20:45:05Z</dcterms:created>
  <dcterms:modified xsi:type="dcterms:W3CDTF">2016-01-13T14:59:40Z</dcterms:modified>
</cp:coreProperties>
</file>