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81" r:id="rId8"/>
    <p:sldId id="280" r:id="rId9"/>
    <p:sldId id="279" r:id="rId10"/>
    <p:sldId id="278" r:id="rId11"/>
    <p:sldId id="277" r:id="rId12"/>
    <p:sldId id="276" r:id="rId13"/>
    <p:sldId id="275" r:id="rId14"/>
    <p:sldId id="274" r:id="rId15"/>
    <p:sldId id="273" r:id="rId16"/>
    <p:sldId id="272" r:id="rId17"/>
    <p:sldId id="271" r:id="rId18"/>
    <p:sldId id="270" r:id="rId19"/>
    <p:sldId id="269" r:id="rId20"/>
    <p:sldId id="268" r:id="rId21"/>
    <p:sldId id="267" r:id="rId22"/>
    <p:sldId id="266" r:id="rId23"/>
    <p:sldId id="263" r:id="rId24"/>
    <p:sldId id="265" r:id="rId25"/>
    <p:sldId id="264" r:id="rId26"/>
    <p:sldId id="26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38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3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3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26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5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2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27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9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4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C6304-0F91-4589-9074-ACB979542EB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64F81-0A07-469B-A97A-EC20946C7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Instant Words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First 25</a:t>
            </a:r>
          </a:p>
          <a:p>
            <a:r>
              <a:rPr lang="en-US" sz="4800" dirty="0" smtClean="0"/>
              <a:t>(set at 4 sec)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1755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that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56293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89348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2322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was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9158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for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00864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227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are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0321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70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with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57419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his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17334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95761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they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3687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Bell MT" panose="02020503060305020303" pitchFamily="18" charset="0"/>
              </a:rPr>
              <a:t>I</a:t>
            </a:r>
            <a:endParaRPr lang="en-US" sz="13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74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59711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5375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this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8313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have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00273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from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511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of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048311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712640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9609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64680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85391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9101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you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0977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35</Words>
  <Application>Microsoft Office PowerPoint</Application>
  <PresentationFormat>Widescreen</PresentationFormat>
  <Paragraphs>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Bell MT</vt:lpstr>
      <vt:lpstr>Calibri</vt:lpstr>
      <vt:lpstr>Calibri Light</vt:lpstr>
      <vt:lpstr>Office Theme</vt:lpstr>
      <vt:lpstr>Instant Words</vt:lpstr>
      <vt:lpstr>the</vt:lpstr>
      <vt:lpstr>of</vt:lpstr>
      <vt:lpstr>and</vt:lpstr>
      <vt:lpstr>a</vt:lpstr>
      <vt:lpstr>to</vt:lpstr>
      <vt:lpstr>in</vt:lpstr>
      <vt:lpstr>is</vt:lpstr>
      <vt:lpstr>you</vt:lpstr>
      <vt:lpstr>that</vt:lpstr>
      <vt:lpstr>it</vt:lpstr>
      <vt:lpstr>he</vt:lpstr>
      <vt:lpstr>was</vt:lpstr>
      <vt:lpstr>for</vt:lpstr>
      <vt:lpstr>on</vt:lpstr>
      <vt:lpstr>are</vt:lpstr>
      <vt:lpstr>as</vt:lpstr>
      <vt:lpstr>with</vt:lpstr>
      <vt:lpstr>his</vt:lpstr>
      <vt:lpstr>they</vt:lpstr>
      <vt:lpstr>I</vt:lpstr>
      <vt:lpstr>at</vt:lpstr>
      <vt:lpstr>be</vt:lpstr>
      <vt:lpstr>this</vt:lpstr>
      <vt:lpstr>have</vt:lpstr>
      <vt:lpstr>from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Instant Words</dc:title>
  <dc:creator>Jannette Reyes</dc:creator>
  <cp:lastModifiedBy>Jannette Reyes</cp:lastModifiedBy>
  <cp:revision>3</cp:revision>
  <dcterms:created xsi:type="dcterms:W3CDTF">2016-01-11T20:29:10Z</dcterms:created>
  <dcterms:modified xsi:type="dcterms:W3CDTF">2016-01-11T22:33:30Z</dcterms:modified>
</cp:coreProperties>
</file>